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1084-CA7A-D74F-A3C7-F05EB5C4A1CC}" type="datetimeFigureOut">
              <a:rPr lang="en-US" smtClean="0"/>
              <a:pPr/>
              <a:t>3/2/13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A0F0-B75E-5345-AD43-1E125943C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1084-CA7A-D74F-A3C7-F05EB5C4A1CC}" type="datetimeFigureOut">
              <a:rPr lang="en-US" smtClean="0"/>
              <a:pPr/>
              <a:t>3/2/13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A0F0-B75E-5345-AD43-1E125943C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1084-CA7A-D74F-A3C7-F05EB5C4A1CC}" type="datetimeFigureOut">
              <a:rPr lang="en-US" smtClean="0"/>
              <a:pPr/>
              <a:t>3/2/13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A0F0-B75E-5345-AD43-1E125943C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1084-CA7A-D74F-A3C7-F05EB5C4A1CC}" type="datetimeFigureOut">
              <a:rPr lang="en-US" smtClean="0"/>
              <a:pPr/>
              <a:t>3/2/13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A0F0-B75E-5345-AD43-1E125943C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1084-CA7A-D74F-A3C7-F05EB5C4A1CC}" type="datetimeFigureOut">
              <a:rPr lang="en-US" smtClean="0"/>
              <a:pPr/>
              <a:t>3/2/13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A0F0-B75E-5345-AD43-1E125943C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1084-CA7A-D74F-A3C7-F05EB5C4A1CC}" type="datetimeFigureOut">
              <a:rPr lang="en-US" smtClean="0"/>
              <a:pPr/>
              <a:t>3/2/13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A0F0-B75E-5345-AD43-1E125943C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1084-CA7A-D74F-A3C7-F05EB5C4A1CC}" type="datetimeFigureOut">
              <a:rPr lang="en-US" smtClean="0"/>
              <a:pPr/>
              <a:t>3/2/13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A0F0-B75E-5345-AD43-1E125943C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1084-CA7A-D74F-A3C7-F05EB5C4A1CC}" type="datetimeFigureOut">
              <a:rPr lang="en-US" smtClean="0"/>
              <a:pPr/>
              <a:t>3/2/13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A0F0-B75E-5345-AD43-1E125943C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1084-CA7A-D74F-A3C7-F05EB5C4A1CC}" type="datetimeFigureOut">
              <a:rPr lang="en-US" smtClean="0"/>
              <a:pPr/>
              <a:t>3/2/13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A0F0-B75E-5345-AD43-1E125943C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1084-CA7A-D74F-A3C7-F05EB5C4A1CC}" type="datetimeFigureOut">
              <a:rPr lang="en-US" smtClean="0"/>
              <a:pPr/>
              <a:t>3/2/13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A0F0-B75E-5345-AD43-1E125943C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1084-CA7A-D74F-A3C7-F05EB5C4A1CC}" type="datetimeFigureOut">
              <a:rPr lang="en-US" smtClean="0"/>
              <a:pPr/>
              <a:t>3/2/13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A0F0-B75E-5345-AD43-1E125943C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C1084-CA7A-D74F-A3C7-F05EB5C4A1CC}" type="datetimeFigureOut">
              <a:rPr lang="en-US" smtClean="0"/>
              <a:pPr/>
              <a:t>3/2/13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7A0F0-B75E-5345-AD43-1E125943C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video" Target="file://localhost/Users/peterkeep/Desktop/Ribbons%20-%20Every%20Breath%20You%20Take.mp4" TargetMode="External"/><Relationship Id="rId2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43157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/>
              <a:t>t</a:t>
            </a:r>
            <a:r>
              <a:rPr lang="en-US" sz="6000" dirty="0" smtClean="0"/>
              <a:t>rue friendship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beinga true friend.jpg"/>
          <p:cNvPicPr>
            <a:picLocks noChangeAspect="1"/>
          </p:cNvPicPr>
          <p:nvPr/>
        </p:nvPicPr>
        <p:blipFill>
          <a:blip r:embed="rId2"/>
          <a:srcRect l="25048" t="49471" r="25048" b="315"/>
          <a:stretch>
            <a:fillRect/>
          </a:stretch>
        </p:blipFill>
        <p:spPr>
          <a:xfrm>
            <a:off x="2290407" y="2500691"/>
            <a:ext cx="4563202" cy="34433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3319"/>
            <a:ext cx="9144000" cy="1470025"/>
          </a:xfrm>
        </p:spPr>
        <p:txBody>
          <a:bodyPr>
            <a:noAutofit/>
          </a:bodyPr>
          <a:lstStyle/>
          <a:p>
            <a:r>
              <a:rPr lang="en-US" dirty="0"/>
              <a:t>a</a:t>
            </a:r>
            <a:r>
              <a:rPr lang="en-US" dirty="0" smtClean="0"/>
              <a:t> true friend</a:t>
            </a:r>
            <a:endParaRPr lang="en-US" dirty="0"/>
          </a:p>
        </p:txBody>
      </p:sp>
      <p:pic>
        <p:nvPicPr>
          <p:cNvPr id="6" name="Picture 5" descr="beinga true friend.jpg"/>
          <p:cNvPicPr>
            <a:picLocks noChangeAspect="1"/>
          </p:cNvPicPr>
          <p:nvPr/>
        </p:nvPicPr>
        <p:blipFill>
          <a:blip r:embed="rId2"/>
          <a:srcRect l="25048" t="49471" r="25048" b="315"/>
          <a:stretch>
            <a:fillRect/>
          </a:stretch>
        </p:blipFill>
        <p:spPr>
          <a:xfrm>
            <a:off x="2290407" y="2500691"/>
            <a:ext cx="4563202" cy="344335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614098"/>
            <a:ext cx="9144000" cy="744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ln>
                  <a:solidFill>
                    <a:schemeClr val="bg1"/>
                  </a:solidFill>
                </a:ln>
                <a:solidFill>
                  <a:srgbClr val="0000FF"/>
                </a:solidFill>
                <a:latin typeface="+mj-lt"/>
                <a:ea typeface="+mj-ea"/>
                <a:cs typeface="+mj-cs"/>
              </a:rPr>
              <a:t>b</a:t>
            </a:r>
            <a:r>
              <a:rPr kumimoji="0" lang="en-US" sz="4400" b="1" u="none" strike="noStrike" kern="1200" cap="none" spc="0" normalizeH="0" baseline="0" noProof="0" dirty="0" err="1" smtClean="0">
                <a:ln>
                  <a:solidFill>
                    <a:schemeClr val="bg1"/>
                  </a:solidFill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en-US" sz="4400" b="1" u="none" strike="noStrike" kern="1200" cap="none" spc="0" normalizeH="0" baseline="0" noProof="0" dirty="0" smtClean="0">
                <a:ln>
                  <a:solidFill>
                    <a:schemeClr val="bg1"/>
                  </a:solidFill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one – find 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13104"/>
            <a:ext cx="9144000" cy="1752600"/>
          </a:xfrm>
          <a:solidFill>
            <a:srgbClr val="0000FF"/>
          </a:solidFill>
          <a:ln w="50800" cmpd="sng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‘There is nothing on this earth more                                  to be prized than true friendship’                                                    </a:t>
            </a:r>
            <a:r>
              <a:rPr lang="en-US" i="1" dirty="0" smtClean="0">
                <a:solidFill>
                  <a:srgbClr val="FFFFFF"/>
                </a:solidFill>
              </a:rPr>
              <a:t>Thomas Aquinas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1645554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accepts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2093929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believes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3600" y="2533571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4800" y="2973213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dares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36080" y="3436706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endures</a:t>
            </a:r>
            <a:endParaRPr kumimoji="0" lang="en-US" sz="3200" u="none" strike="noStrike" kern="1200" cap="none" spc="0" normalizeH="0" baseline="0" noProof="0" dirty="0" smtClean="0"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22160" y="3876348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forgives</a:t>
            </a:r>
            <a:endParaRPr kumimoji="0" lang="en-US" sz="3200" u="none" strike="noStrike" kern="1200" cap="none" spc="0" normalizeH="0" baseline="0" noProof="0" dirty="0" smtClean="0"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3319"/>
            <a:ext cx="91440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a true friend</a:t>
            </a:r>
            <a:endParaRPr lang="en-US" dirty="0"/>
          </a:p>
        </p:txBody>
      </p:sp>
      <p:pic>
        <p:nvPicPr>
          <p:cNvPr id="6" name="Picture 5" descr="beinga true friend.jpg"/>
          <p:cNvPicPr>
            <a:picLocks noChangeAspect="1"/>
          </p:cNvPicPr>
          <p:nvPr/>
        </p:nvPicPr>
        <p:blipFill>
          <a:blip r:embed="rId2"/>
          <a:srcRect l="25048" t="49471" r="25048" b="315"/>
          <a:stretch>
            <a:fillRect/>
          </a:stretch>
        </p:blipFill>
        <p:spPr>
          <a:xfrm>
            <a:off x="2290407" y="2500691"/>
            <a:ext cx="4563202" cy="344335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704806"/>
            <a:ext cx="9144000" cy="744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n>
                  <a:solidFill>
                    <a:schemeClr val="bg1"/>
                  </a:solidFill>
                </a:ln>
                <a:solidFill>
                  <a:srgbClr val="0000FF"/>
                </a:solidFill>
                <a:latin typeface="+mj-lt"/>
                <a:ea typeface="+mj-ea"/>
                <a:cs typeface="+mj-cs"/>
              </a:rPr>
              <a:t>Jesus came to be a                                   true friend to people</a:t>
            </a:r>
            <a:endParaRPr kumimoji="0" lang="en-US" sz="4400" b="1" u="none" strike="noStrike" kern="1200" cap="none" spc="0" normalizeH="0" baseline="0" noProof="0" dirty="0" smtClean="0">
              <a:ln>
                <a:solidFill>
                  <a:schemeClr val="bg1"/>
                </a:solidFill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13104"/>
            <a:ext cx="9144000" cy="1752600"/>
          </a:xfrm>
          <a:solidFill>
            <a:srgbClr val="0000FF"/>
          </a:solidFill>
          <a:ln w="50800" cmpd="sng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‘friend of sinners’                                                    </a:t>
            </a:r>
          </a:p>
          <a:p>
            <a:r>
              <a:rPr lang="en-US" i="1" dirty="0" err="1" smtClean="0">
                <a:solidFill>
                  <a:srgbClr val="FFFFFF"/>
                </a:solidFill>
              </a:rPr>
              <a:t>Lukes</a:t>
            </a:r>
            <a:r>
              <a:rPr lang="en-US" i="1" dirty="0" smtClean="0">
                <a:solidFill>
                  <a:srgbClr val="FFFFFF"/>
                </a:solidFill>
              </a:rPr>
              <a:t> Gospel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1645554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accepts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2093929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believes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3600" y="2533571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4800" y="2973213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dares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36080" y="3436706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endures</a:t>
            </a:r>
            <a:endParaRPr kumimoji="0" lang="en-US" sz="3200" u="none" strike="noStrike" kern="1200" cap="none" spc="0" normalizeH="0" baseline="0" noProof="0" dirty="0" smtClean="0"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22160" y="3876348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forgives</a:t>
            </a:r>
            <a:endParaRPr kumimoji="0" lang="en-US" sz="3200" u="none" strike="noStrike" kern="1200" cap="none" spc="0" normalizeH="0" baseline="0" noProof="0" dirty="0" smtClean="0"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3319"/>
            <a:ext cx="91440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a true friend</a:t>
            </a:r>
            <a:endParaRPr lang="en-US" dirty="0"/>
          </a:p>
        </p:txBody>
      </p:sp>
      <p:pic>
        <p:nvPicPr>
          <p:cNvPr id="6" name="Picture 5" descr="beinga true friend.jpg"/>
          <p:cNvPicPr>
            <a:picLocks noChangeAspect="1"/>
          </p:cNvPicPr>
          <p:nvPr/>
        </p:nvPicPr>
        <p:blipFill>
          <a:blip r:embed="rId2"/>
          <a:srcRect l="25048" t="49471" r="25048" b="315"/>
          <a:stretch>
            <a:fillRect/>
          </a:stretch>
        </p:blipFill>
        <p:spPr>
          <a:xfrm>
            <a:off x="2290407" y="2500691"/>
            <a:ext cx="4563202" cy="344335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704806"/>
            <a:ext cx="9144000" cy="744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n>
                  <a:solidFill>
                    <a:schemeClr val="bg1"/>
                  </a:solidFill>
                </a:ln>
                <a:solidFill>
                  <a:srgbClr val="0000FF"/>
                </a:solidFill>
                <a:latin typeface="+mj-lt"/>
                <a:ea typeface="+mj-ea"/>
                <a:cs typeface="+mj-cs"/>
              </a:rPr>
              <a:t>Jesus showed people that they         could be friends with God</a:t>
            </a:r>
            <a:endParaRPr kumimoji="0" lang="en-US" sz="4400" b="1" u="none" strike="noStrike" kern="1200" cap="none" spc="0" normalizeH="0" baseline="0" noProof="0" dirty="0" smtClean="0">
              <a:ln>
                <a:solidFill>
                  <a:schemeClr val="bg1"/>
                </a:solidFill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13104"/>
            <a:ext cx="9144000" cy="1752600"/>
          </a:xfrm>
          <a:solidFill>
            <a:srgbClr val="0000FF"/>
          </a:solidFill>
          <a:ln w="50800" cmpd="sng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‘whoever has seen me has seen the father’                                                    </a:t>
            </a:r>
          </a:p>
          <a:p>
            <a:r>
              <a:rPr lang="en-US" i="1" dirty="0" smtClean="0">
                <a:solidFill>
                  <a:srgbClr val="FFFFFF"/>
                </a:solidFill>
              </a:rPr>
              <a:t>Jesus Christ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1645554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accepts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2093929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believes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3600" y="2533571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4800" y="2973213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dares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36080" y="3436706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endures</a:t>
            </a:r>
            <a:endParaRPr kumimoji="0" lang="en-US" sz="3200" u="none" strike="noStrike" kern="1200" cap="none" spc="0" normalizeH="0" baseline="0" noProof="0" dirty="0" smtClean="0"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22160" y="3876348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forgives</a:t>
            </a:r>
            <a:endParaRPr kumimoji="0" lang="en-US" sz="3200" u="none" strike="noStrike" kern="1200" cap="none" spc="0" normalizeH="0" baseline="0" noProof="0" dirty="0" smtClean="0"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3319"/>
            <a:ext cx="91440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a true friend</a:t>
            </a:r>
            <a:endParaRPr lang="en-US" dirty="0"/>
          </a:p>
        </p:txBody>
      </p:sp>
      <p:pic>
        <p:nvPicPr>
          <p:cNvPr id="6" name="Picture 5" descr="beinga true friend.jpg"/>
          <p:cNvPicPr>
            <a:picLocks noChangeAspect="1"/>
          </p:cNvPicPr>
          <p:nvPr/>
        </p:nvPicPr>
        <p:blipFill>
          <a:blip r:embed="rId2"/>
          <a:srcRect l="25048" t="49471" r="25048" b="315"/>
          <a:stretch>
            <a:fillRect/>
          </a:stretch>
        </p:blipFill>
        <p:spPr>
          <a:xfrm>
            <a:off x="2290407" y="2500691"/>
            <a:ext cx="4563202" cy="344335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704806"/>
            <a:ext cx="9144000" cy="744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n>
                  <a:solidFill>
                    <a:schemeClr val="bg1"/>
                  </a:solidFill>
                </a:ln>
                <a:solidFill>
                  <a:srgbClr val="0000FF"/>
                </a:solidFill>
                <a:latin typeface="+mj-lt"/>
                <a:ea typeface="+mj-ea"/>
                <a:cs typeface="+mj-cs"/>
              </a:rPr>
              <a:t>Jesus ultimate act of friendship        was to sacrifice himself</a:t>
            </a:r>
            <a:endParaRPr kumimoji="0" lang="en-US" sz="4400" b="1" u="none" strike="noStrike" kern="1200" cap="none" spc="0" normalizeH="0" baseline="0" noProof="0" dirty="0" smtClean="0">
              <a:ln>
                <a:solidFill>
                  <a:schemeClr val="bg1"/>
                </a:solidFill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13104"/>
            <a:ext cx="9144000" cy="1752600"/>
          </a:xfrm>
          <a:solidFill>
            <a:srgbClr val="0000FF"/>
          </a:solidFill>
          <a:ln w="50800" cmpd="sng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‘Greater love has no one than this: to                             lay down one’s life for one’s friends’                                                    </a:t>
            </a:r>
          </a:p>
          <a:p>
            <a:r>
              <a:rPr lang="en-US" i="1" dirty="0" smtClean="0">
                <a:solidFill>
                  <a:srgbClr val="FFFFFF"/>
                </a:solidFill>
              </a:rPr>
              <a:t>Jesus Christ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1645554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accepts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2093929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believes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3600" y="2533571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4800" y="2973213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dares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36080" y="3436706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endures</a:t>
            </a:r>
            <a:endParaRPr kumimoji="0" lang="en-US" sz="3200" u="none" strike="noStrike" kern="1200" cap="none" spc="0" normalizeH="0" baseline="0" noProof="0" dirty="0" smtClean="0"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22160" y="3876348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forgives</a:t>
            </a:r>
            <a:endParaRPr kumimoji="0" lang="en-US" sz="3200" u="none" strike="noStrike" kern="1200" cap="none" spc="0" normalizeH="0" baseline="0" noProof="0" dirty="0" smtClean="0"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3319"/>
            <a:ext cx="91440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a true friend</a:t>
            </a:r>
            <a:endParaRPr lang="en-US" dirty="0"/>
          </a:p>
        </p:txBody>
      </p:sp>
      <p:pic>
        <p:nvPicPr>
          <p:cNvPr id="6" name="Picture 5" descr="beinga true friend.jpg"/>
          <p:cNvPicPr>
            <a:picLocks noChangeAspect="1"/>
          </p:cNvPicPr>
          <p:nvPr/>
        </p:nvPicPr>
        <p:blipFill>
          <a:blip r:embed="rId3"/>
          <a:srcRect l="25048" t="49471" r="25048" b="315"/>
          <a:stretch>
            <a:fillRect/>
          </a:stretch>
        </p:blipFill>
        <p:spPr>
          <a:xfrm>
            <a:off x="2290407" y="2500691"/>
            <a:ext cx="4563202" cy="344335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704806"/>
            <a:ext cx="9144000" cy="744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n>
                  <a:solidFill>
                    <a:schemeClr val="bg1"/>
                  </a:solidFill>
                </a:ln>
                <a:solidFill>
                  <a:srgbClr val="0000FF"/>
                </a:solidFill>
                <a:latin typeface="+mj-lt"/>
                <a:ea typeface="+mj-ea"/>
                <a:cs typeface="+mj-cs"/>
              </a:rPr>
              <a:t>Jesus ultimate act of friendship        was to sacrifice himself</a:t>
            </a:r>
            <a:endParaRPr kumimoji="0" lang="en-US" sz="4400" b="1" u="none" strike="noStrike" kern="1200" cap="none" spc="0" normalizeH="0" baseline="0" noProof="0" dirty="0" smtClean="0">
              <a:ln>
                <a:solidFill>
                  <a:schemeClr val="bg1"/>
                </a:solidFill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13104"/>
            <a:ext cx="9144000" cy="1752600"/>
          </a:xfrm>
          <a:solidFill>
            <a:schemeClr val="tx1">
              <a:lumMod val="95000"/>
              <a:lumOff val="5000"/>
            </a:schemeClr>
          </a:solidFill>
          <a:ln w="50800" cmpd="sng">
            <a:noFill/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‘Greater love has no one than this: to                             lay down one’s life for one’s friends’                                                    </a:t>
            </a:r>
          </a:p>
          <a:p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Jesus Christ</a:t>
            </a:r>
            <a:endParaRPr lang="en-US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1645554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accepts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2093929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believes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3600" y="2533571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4800" y="2973213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dares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36080" y="3436706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endures</a:t>
            </a:r>
            <a:endParaRPr kumimoji="0" lang="en-US" sz="3200" u="none" strike="noStrike" kern="1200" cap="none" spc="0" normalizeH="0" baseline="0" noProof="0" dirty="0" smtClean="0"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22160" y="3876348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forgives</a:t>
            </a:r>
            <a:endParaRPr kumimoji="0" lang="en-US" sz="3200" u="none" strike="noStrike" kern="1200" cap="none" spc="0" normalizeH="0" baseline="0" noProof="0" dirty="0" smtClean="0"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Ribbons - Every Breath You Take.mp4">
            <a:hlinkClick r:id="" action="ppaction://media"/>
          </p:cNvPr>
          <p:cNvPicPr/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7236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3319"/>
            <a:ext cx="91440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a true friend</a:t>
            </a:r>
            <a:endParaRPr lang="en-US" dirty="0"/>
          </a:p>
        </p:txBody>
      </p:sp>
      <p:pic>
        <p:nvPicPr>
          <p:cNvPr id="6" name="Picture 5" descr="beinga true friend.jpg"/>
          <p:cNvPicPr>
            <a:picLocks noChangeAspect="1"/>
          </p:cNvPicPr>
          <p:nvPr/>
        </p:nvPicPr>
        <p:blipFill>
          <a:blip r:embed="rId2"/>
          <a:srcRect l="25048" t="49471" r="25048" b="315"/>
          <a:stretch>
            <a:fillRect/>
          </a:stretch>
        </p:blipFill>
        <p:spPr>
          <a:xfrm>
            <a:off x="2290407" y="2500691"/>
            <a:ext cx="4563202" cy="344335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598980"/>
            <a:ext cx="9144000" cy="744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n>
                  <a:solidFill>
                    <a:schemeClr val="bg1"/>
                  </a:solidFill>
                </a:ln>
                <a:solidFill>
                  <a:srgbClr val="0000FF"/>
                </a:solidFill>
                <a:latin typeface="+mj-lt"/>
                <a:ea typeface="+mj-ea"/>
                <a:cs typeface="+mj-cs"/>
              </a:rPr>
              <a:t>God’s friendship through Jesus                  is not fickle</a:t>
            </a:r>
            <a:endParaRPr kumimoji="0" lang="en-US" sz="4400" b="1" u="none" strike="noStrike" kern="1200" cap="none" spc="0" normalizeH="0" baseline="0" noProof="0" dirty="0" smtClean="0">
              <a:ln>
                <a:solidFill>
                  <a:schemeClr val="bg1"/>
                </a:solidFill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13104"/>
            <a:ext cx="9144000" cy="1752600"/>
          </a:xfrm>
          <a:solidFill>
            <a:srgbClr val="0000FF"/>
          </a:solidFill>
          <a:ln w="50800" cmpd="sng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‘Never will I leave you, never will I forsake you’                                                    </a:t>
            </a:r>
          </a:p>
          <a:p>
            <a:r>
              <a:rPr lang="en-US" i="1" dirty="0" smtClean="0">
                <a:solidFill>
                  <a:srgbClr val="FFFFFF"/>
                </a:solidFill>
              </a:rPr>
              <a:t>Hebrews 13:15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1645554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accepts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2093929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believes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3600" y="2533571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4800" y="2973213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dares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36080" y="3436706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endures</a:t>
            </a:r>
            <a:endParaRPr kumimoji="0" lang="en-US" sz="3200" u="none" strike="noStrike" kern="1200" cap="none" spc="0" normalizeH="0" baseline="0" noProof="0" dirty="0" smtClean="0"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22160" y="3876348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forgives</a:t>
            </a:r>
            <a:endParaRPr kumimoji="0" lang="en-US" sz="3200" u="none" strike="noStrike" kern="1200" cap="none" spc="0" normalizeH="0" baseline="0" noProof="0" dirty="0" smtClean="0"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43157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/>
              <a:t>t</a:t>
            </a:r>
            <a:r>
              <a:rPr lang="en-US" sz="6000" dirty="0" smtClean="0"/>
              <a:t>rue friendship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beinga true friend.jpg"/>
          <p:cNvPicPr>
            <a:picLocks noChangeAspect="1"/>
          </p:cNvPicPr>
          <p:nvPr/>
        </p:nvPicPr>
        <p:blipFill>
          <a:blip r:embed="rId2"/>
          <a:srcRect l="25048" t="49471" r="25048" b="315"/>
          <a:stretch>
            <a:fillRect/>
          </a:stretch>
        </p:blipFill>
        <p:spPr>
          <a:xfrm>
            <a:off x="2290407" y="2500691"/>
            <a:ext cx="4563202" cy="3443359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5113104"/>
            <a:ext cx="9144000" cy="1752600"/>
          </a:xfrm>
          <a:prstGeom prst="rect">
            <a:avLst/>
          </a:prstGeom>
          <a:solidFill>
            <a:srgbClr val="0000FF"/>
          </a:solidFill>
          <a:ln w="50800" cmpd="sng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 a true friend to people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 have true friends                                                 </a:t>
            </a:r>
            <a:r>
              <a:rPr lang="en-US" sz="3200" dirty="0" smtClean="0">
                <a:solidFill>
                  <a:srgbClr val="FFFFFF"/>
                </a:solidFill>
              </a:rPr>
              <a:t>There is only ONE who will never let his friends down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709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f</a:t>
            </a:r>
            <a:r>
              <a:rPr lang="en-US" sz="6000" dirty="0" smtClean="0"/>
              <a:t>riendship has multiple contexts and expressions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beinga true friend.jpg"/>
          <p:cNvPicPr>
            <a:picLocks noChangeAspect="1"/>
          </p:cNvPicPr>
          <p:nvPr/>
        </p:nvPicPr>
        <p:blipFill>
          <a:blip r:embed="rId2"/>
          <a:srcRect l="25048" t="49471" r="25048" b="315"/>
          <a:stretch>
            <a:fillRect/>
          </a:stretch>
        </p:blipFill>
        <p:spPr>
          <a:xfrm>
            <a:off x="2290407" y="2500691"/>
            <a:ext cx="4563202" cy="34433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71033"/>
            <a:ext cx="7772400" cy="1470025"/>
          </a:xfrm>
        </p:spPr>
        <p:txBody>
          <a:bodyPr>
            <a:noAutofit/>
          </a:bodyPr>
          <a:lstStyle/>
          <a:p>
            <a:r>
              <a:rPr lang="en-US" dirty="0"/>
              <a:t>w</a:t>
            </a:r>
            <a:r>
              <a:rPr lang="en-US" dirty="0" smtClean="0"/>
              <a:t>hat we look for in a true friend helps us understand what it takes to be a true friend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beinga true friend.jpg"/>
          <p:cNvPicPr>
            <a:picLocks noChangeAspect="1"/>
          </p:cNvPicPr>
          <p:nvPr/>
        </p:nvPicPr>
        <p:blipFill>
          <a:blip r:embed="rId2"/>
          <a:srcRect l="25048" t="49471" r="25048" b="315"/>
          <a:stretch>
            <a:fillRect/>
          </a:stretch>
        </p:blipFill>
        <p:spPr>
          <a:xfrm>
            <a:off x="2290407" y="2500691"/>
            <a:ext cx="4563202" cy="34433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3319"/>
            <a:ext cx="9144000" cy="1470025"/>
          </a:xfrm>
        </p:spPr>
        <p:txBody>
          <a:bodyPr>
            <a:noAutofit/>
          </a:bodyPr>
          <a:lstStyle/>
          <a:p>
            <a:r>
              <a:rPr lang="en-US" dirty="0"/>
              <a:t>a</a:t>
            </a:r>
            <a:r>
              <a:rPr lang="en-US" dirty="0" smtClean="0"/>
              <a:t> true friend</a:t>
            </a:r>
            <a:endParaRPr lang="en-US" dirty="0"/>
          </a:p>
        </p:txBody>
      </p:sp>
      <p:pic>
        <p:nvPicPr>
          <p:cNvPr id="6" name="Picture 5" descr="beinga true friend.jpg"/>
          <p:cNvPicPr>
            <a:picLocks noChangeAspect="1"/>
          </p:cNvPicPr>
          <p:nvPr/>
        </p:nvPicPr>
        <p:blipFill>
          <a:blip r:embed="rId2"/>
          <a:srcRect l="25048" t="49471" r="25048" b="315"/>
          <a:stretch>
            <a:fillRect/>
          </a:stretch>
        </p:blipFill>
        <p:spPr>
          <a:xfrm>
            <a:off x="2290407" y="2500691"/>
            <a:ext cx="4563202" cy="344335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614098"/>
            <a:ext cx="9144000" cy="744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 dirty="0" smtClean="0">
                <a:ln>
                  <a:solidFill>
                    <a:schemeClr val="bg1"/>
                  </a:solidFill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ACCEPTS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13104"/>
            <a:ext cx="9144000" cy="1752600"/>
          </a:xfrm>
          <a:solidFill>
            <a:srgbClr val="0000FF"/>
          </a:solidFill>
          <a:ln w="50800" cmpd="sng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‘A friend is one who knows you and                              loves you just the same’                                                    </a:t>
            </a:r>
            <a:r>
              <a:rPr lang="en-US" i="1" dirty="0" smtClean="0">
                <a:solidFill>
                  <a:srgbClr val="FFFFFF"/>
                </a:solidFill>
              </a:rPr>
              <a:t>Elbert Hubbard</a:t>
            </a:r>
            <a:endParaRPr lang="en-US" i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3319"/>
            <a:ext cx="9144000" cy="1470025"/>
          </a:xfrm>
        </p:spPr>
        <p:txBody>
          <a:bodyPr>
            <a:noAutofit/>
          </a:bodyPr>
          <a:lstStyle/>
          <a:p>
            <a:r>
              <a:rPr lang="en-US" dirty="0"/>
              <a:t>a</a:t>
            </a:r>
            <a:r>
              <a:rPr lang="en-US" dirty="0" smtClean="0"/>
              <a:t> true friend</a:t>
            </a:r>
            <a:endParaRPr lang="en-US" dirty="0"/>
          </a:p>
        </p:txBody>
      </p:sp>
      <p:pic>
        <p:nvPicPr>
          <p:cNvPr id="6" name="Picture 5" descr="beinga true friend.jpg"/>
          <p:cNvPicPr>
            <a:picLocks noChangeAspect="1"/>
          </p:cNvPicPr>
          <p:nvPr/>
        </p:nvPicPr>
        <p:blipFill>
          <a:blip r:embed="rId2"/>
          <a:srcRect l="25048" t="49471" r="25048" b="315"/>
          <a:stretch>
            <a:fillRect/>
          </a:stretch>
        </p:blipFill>
        <p:spPr>
          <a:xfrm>
            <a:off x="2290407" y="2500691"/>
            <a:ext cx="4563202" cy="344335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614098"/>
            <a:ext cx="9144000" cy="744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 dirty="0" smtClean="0">
                <a:ln>
                  <a:solidFill>
                    <a:schemeClr val="bg1"/>
                  </a:solidFill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BELIEVES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13104"/>
            <a:ext cx="9144000" cy="1752600"/>
          </a:xfrm>
          <a:solidFill>
            <a:srgbClr val="0000FF"/>
          </a:solidFill>
          <a:ln w="50800" cmpd="sng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‘My best friend is the one who                                   brings out the best in me’                                                    </a:t>
            </a:r>
            <a:r>
              <a:rPr lang="en-US" i="1" dirty="0" smtClean="0">
                <a:solidFill>
                  <a:srgbClr val="FFFFFF"/>
                </a:solidFill>
              </a:rPr>
              <a:t>Henry Ford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1645554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3319"/>
            <a:ext cx="9144000" cy="1470025"/>
          </a:xfrm>
        </p:spPr>
        <p:txBody>
          <a:bodyPr>
            <a:noAutofit/>
          </a:bodyPr>
          <a:lstStyle/>
          <a:p>
            <a:r>
              <a:rPr lang="en-US" dirty="0"/>
              <a:t>a</a:t>
            </a:r>
            <a:r>
              <a:rPr lang="en-US" dirty="0" smtClean="0"/>
              <a:t> true friend</a:t>
            </a:r>
            <a:endParaRPr lang="en-US" dirty="0"/>
          </a:p>
        </p:txBody>
      </p:sp>
      <p:pic>
        <p:nvPicPr>
          <p:cNvPr id="6" name="Picture 5" descr="beinga true friend.jpg"/>
          <p:cNvPicPr>
            <a:picLocks noChangeAspect="1"/>
          </p:cNvPicPr>
          <p:nvPr/>
        </p:nvPicPr>
        <p:blipFill>
          <a:blip r:embed="rId2"/>
          <a:srcRect l="25048" t="49471" r="25048" b="315"/>
          <a:stretch>
            <a:fillRect/>
          </a:stretch>
        </p:blipFill>
        <p:spPr>
          <a:xfrm>
            <a:off x="2290407" y="2500691"/>
            <a:ext cx="4563202" cy="344335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614098"/>
            <a:ext cx="9144000" cy="744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 dirty="0" smtClean="0">
                <a:ln>
                  <a:solidFill>
                    <a:schemeClr val="bg1"/>
                  </a:solidFill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13104"/>
            <a:ext cx="9144000" cy="1752600"/>
          </a:xfrm>
          <a:solidFill>
            <a:srgbClr val="0000FF"/>
          </a:solidFill>
          <a:ln w="50800" cmpd="sng"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‘Lots of people want to ride with you in the limo, but what you want is someone who will take the bus               with you when the limo breaks down’                                                    </a:t>
            </a:r>
            <a:r>
              <a:rPr lang="en-US" i="1" dirty="0" smtClean="0">
                <a:solidFill>
                  <a:srgbClr val="FFFFFF"/>
                </a:solidFill>
              </a:rPr>
              <a:t>Oprah Winfrey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1645554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accepts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2093929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believes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3319"/>
            <a:ext cx="9144000" cy="1470025"/>
          </a:xfrm>
        </p:spPr>
        <p:txBody>
          <a:bodyPr>
            <a:noAutofit/>
          </a:bodyPr>
          <a:lstStyle/>
          <a:p>
            <a:r>
              <a:rPr lang="en-US" dirty="0"/>
              <a:t>a</a:t>
            </a:r>
            <a:r>
              <a:rPr lang="en-US" dirty="0" smtClean="0"/>
              <a:t> true friend</a:t>
            </a:r>
            <a:endParaRPr lang="en-US" dirty="0"/>
          </a:p>
        </p:txBody>
      </p:sp>
      <p:pic>
        <p:nvPicPr>
          <p:cNvPr id="6" name="Picture 5" descr="beinga true friend.jpg"/>
          <p:cNvPicPr>
            <a:picLocks noChangeAspect="1"/>
          </p:cNvPicPr>
          <p:nvPr/>
        </p:nvPicPr>
        <p:blipFill>
          <a:blip r:embed="rId2"/>
          <a:srcRect l="25048" t="49471" r="25048" b="315"/>
          <a:stretch>
            <a:fillRect/>
          </a:stretch>
        </p:blipFill>
        <p:spPr>
          <a:xfrm>
            <a:off x="2290407" y="2500691"/>
            <a:ext cx="4563202" cy="344335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614098"/>
            <a:ext cx="9144000" cy="744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 dirty="0" smtClean="0">
                <a:ln>
                  <a:solidFill>
                    <a:schemeClr val="bg1"/>
                  </a:solidFill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DARES TO CONFRONT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13104"/>
            <a:ext cx="9144000" cy="1752600"/>
          </a:xfrm>
          <a:solidFill>
            <a:srgbClr val="0000FF"/>
          </a:solidFill>
          <a:ln w="50800" cmpd="sng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‘True friends stab you in the front’                                                    </a:t>
            </a:r>
            <a:r>
              <a:rPr lang="en-US" i="1" dirty="0" smtClean="0">
                <a:solidFill>
                  <a:srgbClr val="FFFFFF"/>
                </a:solidFill>
              </a:rPr>
              <a:t>Oscar Wilde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1645554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accepts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2093929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believes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3600" y="2533571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3319"/>
            <a:ext cx="9144000" cy="1470025"/>
          </a:xfrm>
        </p:spPr>
        <p:txBody>
          <a:bodyPr>
            <a:noAutofit/>
          </a:bodyPr>
          <a:lstStyle/>
          <a:p>
            <a:r>
              <a:rPr lang="en-US" dirty="0"/>
              <a:t>a</a:t>
            </a:r>
            <a:r>
              <a:rPr lang="en-US" dirty="0" smtClean="0"/>
              <a:t> true friend</a:t>
            </a:r>
            <a:endParaRPr lang="en-US" dirty="0"/>
          </a:p>
        </p:txBody>
      </p:sp>
      <p:pic>
        <p:nvPicPr>
          <p:cNvPr id="6" name="Picture 5" descr="beinga true friend.jpg"/>
          <p:cNvPicPr>
            <a:picLocks noChangeAspect="1"/>
          </p:cNvPicPr>
          <p:nvPr/>
        </p:nvPicPr>
        <p:blipFill>
          <a:blip r:embed="rId2"/>
          <a:srcRect l="25048" t="49471" r="25048" b="315"/>
          <a:stretch>
            <a:fillRect/>
          </a:stretch>
        </p:blipFill>
        <p:spPr>
          <a:xfrm>
            <a:off x="2290407" y="2500691"/>
            <a:ext cx="4563202" cy="344335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614098"/>
            <a:ext cx="9144000" cy="744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 dirty="0" smtClean="0">
                <a:ln>
                  <a:solidFill>
                    <a:schemeClr val="bg1"/>
                  </a:solidFill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ENDURES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13104"/>
            <a:ext cx="9144000" cy="1752600"/>
          </a:xfrm>
          <a:solidFill>
            <a:srgbClr val="0000FF"/>
          </a:solidFill>
          <a:ln w="50800" cmpd="sng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‘A true friend is someone who is there for                   you when he’d rather be anywhere else’                                                    </a:t>
            </a:r>
            <a:r>
              <a:rPr lang="en-US" i="1" dirty="0" smtClean="0">
                <a:solidFill>
                  <a:srgbClr val="FFFFFF"/>
                </a:solidFill>
              </a:rPr>
              <a:t>Len </a:t>
            </a:r>
            <a:r>
              <a:rPr lang="en-US" i="1" dirty="0" err="1" smtClean="0">
                <a:solidFill>
                  <a:srgbClr val="FFFFFF"/>
                </a:solidFill>
              </a:rPr>
              <a:t>Wein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1645554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accepts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2093929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believes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3600" y="2533571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4800" y="2973213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3319"/>
            <a:ext cx="9144000" cy="1470025"/>
          </a:xfrm>
        </p:spPr>
        <p:txBody>
          <a:bodyPr>
            <a:noAutofit/>
          </a:bodyPr>
          <a:lstStyle/>
          <a:p>
            <a:r>
              <a:rPr lang="en-US" dirty="0"/>
              <a:t>a</a:t>
            </a:r>
            <a:r>
              <a:rPr lang="en-US" dirty="0" smtClean="0"/>
              <a:t> true friend</a:t>
            </a:r>
            <a:endParaRPr lang="en-US" dirty="0"/>
          </a:p>
        </p:txBody>
      </p:sp>
      <p:pic>
        <p:nvPicPr>
          <p:cNvPr id="6" name="Picture 5" descr="beinga true friend.jpg"/>
          <p:cNvPicPr>
            <a:picLocks noChangeAspect="1"/>
          </p:cNvPicPr>
          <p:nvPr/>
        </p:nvPicPr>
        <p:blipFill>
          <a:blip r:embed="rId2"/>
          <a:srcRect l="25048" t="49471" r="25048" b="315"/>
          <a:stretch>
            <a:fillRect/>
          </a:stretch>
        </p:blipFill>
        <p:spPr>
          <a:xfrm>
            <a:off x="2290407" y="2500691"/>
            <a:ext cx="4563202" cy="344335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614098"/>
            <a:ext cx="9144000" cy="744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 dirty="0" smtClean="0">
                <a:ln>
                  <a:solidFill>
                    <a:schemeClr val="bg1"/>
                  </a:solidFill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FORGIVES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13104"/>
            <a:ext cx="9144000" cy="1752600"/>
          </a:xfrm>
          <a:solidFill>
            <a:srgbClr val="0000FF"/>
          </a:solidFill>
          <a:ln w="50800" cmpd="sng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FFFFFF"/>
                </a:solidFill>
              </a:rPr>
              <a:t>‘A quarrel between friends, when made up,             adds a new tie to friendship’                                                    Saint Francis de Sale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1645554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accepts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2093929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believes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3600" y="2533571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4800" y="2973213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dares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36080" y="3436706"/>
            <a:ext cx="1888840" cy="591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endures</a:t>
            </a:r>
            <a:endParaRPr kumimoji="0" lang="en-US" sz="3200" u="none" strike="noStrike" kern="1200" cap="none" spc="0" normalizeH="0" baseline="0" noProof="0" dirty="0" smtClean="0"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410</Words>
  <Application>Microsoft Macintosh PowerPoint</Application>
  <PresentationFormat>On-screen Show (4:3)</PresentationFormat>
  <Paragraphs>98</Paragraphs>
  <Slides>16</Slides>
  <Notes>0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true friendship</vt:lpstr>
      <vt:lpstr>friendship has multiple contexts and expressions</vt:lpstr>
      <vt:lpstr>what we look for in a true friend helps us understand what it takes to be a true friend</vt:lpstr>
      <vt:lpstr>a true friend</vt:lpstr>
      <vt:lpstr>a true friend</vt:lpstr>
      <vt:lpstr>a true friend</vt:lpstr>
      <vt:lpstr>a true friend</vt:lpstr>
      <vt:lpstr>a true friend</vt:lpstr>
      <vt:lpstr>a true friend</vt:lpstr>
      <vt:lpstr>a true friend</vt:lpstr>
      <vt:lpstr>a true friend</vt:lpstr>
      <vt:lpstr>a true friend</vt:lpstr>
      <vt:lpstr>a true friend</vt:lpstr>
      <vt:lpstr>a true friend</vt:lpstr>
      <vt:lpstr>a true friend</vt:lpstr>
      <vt:lpstr>true friendship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true friendship</dc:title>
  <dc:creator>Peter Keep</dc:creator>
  <cp:lastModifiedBy>Peter Keep</cp:lastModifiedBy>
  <cp:revision>6</cp:revision>
  <dcterms:created xsi:type="dcterms:W3CDTF">2013-03-02T06:30:19Z</dcterms:created>
  <dcterms:modified xsi:type="dcterms:W3CDTF">2013-03-02T06:31:37Z</dcterms:modified>
</cp:coreProperties>
</file>